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0058400" cy="7772400"/>
  <p:notesSz cx="7010400" cy="9236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18" y="-10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3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6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0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6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2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2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0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1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6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E17AE-CBE5-4700-A437-BD61C7723EB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7350D-6514-4C43-B5E0-27FC08C4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1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1" y="3886200"/>
            <a:ext cx="2307302" cy="35763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05401" y="309880"/>
            <a:ext cx="2307302" cy="3576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891280"/>
            <a:ext cx="2307302" cy="35763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543800" y="314960"/>
            <a:ext cx="2307302" cy="35763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1" y="3886199"/>
            <a:ext cx="2307302" cy="35763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90801" y="309879"/>
            <a:ext cx="2307302" cy="35763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891280"/>
            <a:ext cx="2307302" cy="35763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2401" y="314960"/>
            <a:ext cx="2307302" cy="357632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-76200" y="723900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82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2600" y="7254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766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910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912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05600" y="7254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2296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144000" y="7254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-76200" y="53340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382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526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766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910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7912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7056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2296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1440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59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3962400"/>
            <a:ext cx="296799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2401" y="685800"/>
            <a:ext cx="2967990" cy="312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10" y="3962400"/>
            <a:ext cx="2967990" cy="3124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37561" y="685800"/>
            <a:ext cx="2967990" cy="3124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810" y="3962400"/>
            <a:ext cx="2967990" cy="3124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61761" y="685800"/>
            <a:ext cx="2967990" cy="31242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723900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430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57400" y="7254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43000" y="7239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34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78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43400" y="7239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676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0" y="7254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7600" y="7239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76200" y="53340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68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66800" y="533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672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816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67200" y="533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914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3058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391400" y="533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74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1" y="3886200"/>
            <a:ext cx="2600324" cy="3428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9076" y="457200"/>
            <a:ext cx="2600324" cy="3428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1" y="3886200"/>
            <a:ext cx="2600324" cy="3428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38476" y="457200"/>
            <a:ext cx="2600324" cy="34289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86200"/>
            <a:ext cx="2600324" cy="34289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876925" y="457200"/>
            <a:ext cx="2600324" cy="342899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723900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81200" y="7254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7239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06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7239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056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20000" y="7254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5600" y="7239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0" y="53340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668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812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533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862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006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86200" y="533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056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6200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05600" y="533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93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3889514"/>
            <a:ext cx="3047999" cy="3578086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304800"/>
            <a:ext cx="3047999" cy="3578086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1" y="3889514"/>
            <a:ext cx="3047999" cy="3578086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05201" y="304800"/>
            <a:ext cx="3047999" cy="3578086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1" y="3889514"/>
            <a:ext cx="3047999" cy="3578086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81801" y="304800"/>
            <a:ext cx="3047999" cy="3578086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739140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74676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09800" y="74066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95400" y="7391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74676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6400" y="74676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0" y="7391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848600" y="74676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763000" y="74066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848600" y="7391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0" y="36576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95400" y="-15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09800" y="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295400" y="36576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2000" y="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86400" y="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0" y="36576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848600" y="-15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763000" y="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848600" y="36576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3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3182" r="1786"/>
          <a:stretch/>
        </p:blipFill>
        <p:spPr>
          <a:xfrm>
            <a:off x="76200" y="3992880"/>
            <a:ext cx="2712720" cy="3246120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3182" r="1786"/>
          <a:stretch/>
        </p:blipFill>
        <p:spPr>
          <a:xfrm rot="10800000">
            <a:off x="76201" y="533400"/>
            <a:ext cx="2712720" cy="324612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3182" r="1786"/>
          <a:stretch/>
        </p:blipFill>
        <p:spPr>
          <a:xfrm>
            <a:off x="3124200" y="3992880"/>
            <a:ext cx="2712720" cy="324612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3182" r="1786"/>
          <a:stretch/>
        </p:blipFill>
        <p:spPr>
          <a:xfrm rot="10800000">
            <a:off x="3124201" y="533400"/>
            <a:ext cx="2712720" cy="3246120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3182" r="1786"/>
          <a:stretch/>
        </p:blipFill>
        <p:spPr>
          <a:xfrm>
            <a:off x="6050279" y="3992880"/>
            <a:ext cx="2712720" cy="3246120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3182" r="1786"/>
          <a:stretch/>
        </p:blipFill>
        <p:spPr>
          <a:xfrm rot="10800000">
            <a:off x="6050280" y="533400"/>
            <a:ext cx="2712720" cy="32461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76200" y="723900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5000" y="7254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0600" y="7239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530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7239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4200" y="73152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48600" y="72542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34200" y="7239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76200" y="533400"/>
            <a:ext cx="10210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906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05000" y="914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386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530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34200" y="15240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48600" y="91440"/>
            <a:ext cx="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48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86200"/>
            <a:ext cx="3124200" cy="3749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1" y="137159"/>
            <a:ext cx="3124200" cy="3749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3901442"/>
            <a:ext cx="3124200" cy="3749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76600" y="152401"/>
            <a:ext cx="3124200" cy="3749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999" y="3870960"/>
            <a:ext cx="3124200" cy="3749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7000" y="121919"/>
            <a:ext cx="3124200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75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Tsao</dc:creator>
  <cp:lastModifiedBy>Tsao</cp:lastModifiedBy>
  <cp:revision>13</cp:revision>
  <cp:lastPrinted>2015-09-26T08:09:04Z</cp:lastPrinted>
  <dcterms:created xsi:type="dcterms:W3CDTF">2015-09-26T06:40:57Z</dcterms:created>
  <dcterms:modified xsi:type="dcterms:W3CDTF">2015-09-26T08:09:16Z</dcterms:modified>
</cp:coreProperties>
</file>